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/>
  </p:normalViewPr>
  <p:slideViewPr>
    <p:cSldViewPr>
      <p:cViewPr varScale="1">
        <p:scale>
          <a:sx n="65" d="100"/>
          <a:sy n="65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8D7EE-3AC7-49C6-9192-03C78BE47A73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27399E-8256-4A39-9161-0F0D4E255AE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F53D1-CB0C-441E-8165-CF7E4EF61A97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884D7-AF79-4C9F-B219-00E85166C01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444649-59B2-4E48-B92E-60E58E1A050A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13C2C-CB0F-499D-BCE1-86C17F32627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06A95-9046-43F8-B384-18A0DB9EC52F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DED3D8-041F-4D31-BB21-32044814C1FF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63B32-88C8-4220-8AD7-8677A93C37E1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3131A8-04EE-409F-A1BD-E9F6E297F3F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A2DCA-3011-445C-B3D5-34EBA07BB0F9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C4978-6FF3-4CEA-81F8-93B3D65C51D3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42FDF-9478-468B-8A48-E17752F58F83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B2DF1-592F-4A7C-813F-B6DC8B936EF9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28B2C-DE84-47C3-B8B5-1478F5F25B96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EC9618-2E73-4C7B-ADBA-A8E8798DE1C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72DCE-69AE-4FFC-BB09-CE6F63AC77A5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9DFB9-0DEA-4B85-BAA9-344EA5263D0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622DA3-A29C-4127-8EE5-1EA42CA14F2C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2733B-E68A-4CDC-8F19-D6F6AD8DDA48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A67B-0CDB-40D9-8095-89B2587B67DE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AF90C-0E0B-46CA-A12B-C137648C2842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4887464-2EF9-496A-A8A6-4EB763142791}" type="datetimeFigureOut">
              <a:rPr lang="ja-JP" altLang="en-US"/>
              <a:pPr>
                <a:defRPr/>
              </a:pPr>
              <a:t>2017/5/4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9177EDBB-A052-4F11-B252-966CA286E03C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ja-JP" altLang="en-US" dirty="0" smtClean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ja-JP" altLang="en-US" smtClean="0"/>
          </a:p>
        </p:txBody>
      </p:sp>
      <p:pic>
        <p:nvPicPr>
          <p:cNvPr id="2052" name="Picture 4" descr="G:\ピクチャ\クラウンブリッジ症例\オールセラミック症例\坂口豊子様\右上２ＡＣセット (4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0" y="466725"/>
            <a:ext cx="8826500" cy="5924550"/>
          </a:xfrm>
          <a:prstGeom prst="rect">
            <a:avLst/>
          </a:prstGeom>
          <a:noFill/>
        </p:spPr>
      </p:pic>
      <p:sp>
        <p:nvSpPr>
          <p:cNvPr id="5" name="円/楕円 4"/>
          <p:cNvSpPr/>
          <p:nvPr/>
        </p:nvSpPr>
        <p:spPr>
          <a:xfrm>
            <a:off x="1187624" y="2492896"/>
            <a:ext cx="2304256" cy="2232248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G:\ピクチャ\クラウンブリッジ症例\オールセラミック症例\坂口豊子様\右上２ＡＣ術前 (9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0" y="466725"/>
            <a:ext cx="8826500" cy="5924550"/>
          </a:xfrm>
          <a:prstGeom prst="rect">
            <a:avLst/>
          </a:prstGeom>
          <a:noFill/>
        </p:spPr>
      </p:pic>
      <p:sp>
        <p:nvSpPr>
          <p:cNvPr id="3" name="円/楕円 2"/>
          <p:cNvSpPr/>
          <p:nvPr/>
        </p:nvSpPr>
        <p:spPr>
          <a:xfrm>
            <a:off x="827584" y="2204864"/>
            <a:ext cx="2520280" cy="2520280"/>
          </a:xfrm>
          <a:prstGeom prst="ellipse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8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Calibri</vt:lpstr>
      <vt:lpstr>ＭＳ Ｐゴシック</vt:lpstr>
      <vt:lpstr>Arial</vt:lpstr>
      <vt:lpstr>Blank</vt:lpstr>
      <vt:lpstr>スライド 1</vt:lpstr>
      <vt:lpstr>スライド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ひよどり台歯科クリニック　東田</dc:creator>
  <cp:lastModifiedBy>ひよどり台歯科クリニック　東田</cp:lastModifiedBy>
  <cp:revision>1</cp:revision>
  <dcterms:created xsi:type="dcterms:W3CDTF">2017-05-04T08:18:52Z</dcterms:created>
  <dcterms:modified xsi:type="dcterms:W3CDTF">2017-05-04T08:27:23Z</dcterms:modified>
</cp:coreProperties>
</file>